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576248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本文主要讲述了建立读书俱乐部的方法。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72" y="881398"/>
            <a:ext cx="10627066" cy="13954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 a book club is easy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you need is to love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how to make a good beginning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start your book club,the first thing is to find members for your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 be friends,family,or those you know through other activities,but they should all love to 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many make it hard to talk with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Once you have a group,agree on how often you want to meet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 clubs meet monthly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Pick a date and go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 way,members can easily plan for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Send out emails a week before the meeting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 hour is a good start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②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Then,you need a good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Libraries,parks and restaurants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make good meeting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many clubs,homes are the best place because you don’t have to get dressed up,and noisy places can make meetings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members bring a plate of food or a bottle of drink,it can help start talking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do not forget the most important 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the books your club will enjoy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club can choose books in different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take turns to recommend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Anyway,make sure to keep it light and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 these have been decided,your book club is ready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Now,it is time to start the first meeting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your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735166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elements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we think about when choosing the members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could be friends, family, or those you know through other activities, but they should all love to read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many make it hard to talk with each other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可知，读书俱乐部的成员应该喜欢阅读，并且提到了小组成员的数量限制，所以应该是考虑两个要素。故选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2687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are the most important thing for a book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 of a book club usually meet once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often change the places for club meetings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Homes are not quiet enough for reading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“Please do not forget the most important 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books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可知，对于读书俱乐部来说，书是最重要的东西。故选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sentence “A small group of seven to ten people is usually a perfect size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should be put in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1675" algn="l"/>
                <a:tab pos="3943350" algn="l"/>
                <a:tab pos="63671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848482"/>
            <a:ext cx="3039938" cy="431742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“Too many make it hard to talk with each other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以及所给句子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small group of seven to ten people is usually a perfect size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可知，此处提到了小组人数的情况，所以应放在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purpose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readers be members of a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readers how to read in a book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readers enjoy reading in a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tell readers how to start a book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167" y="823119"/>
            <a:ext cx="3876050" cy="469232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“Starting a book club is easy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 you need is to love reading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Here’s how to make a good beginning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及对全文的理解可知，本文主要告诉读者如何成立一个读书俱乐部。故选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730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463</cp:revision>
  <dcterms:created xsi:type="dcterms:W3CDTF">2020-11-06T05:24:00Z</dcterms:created>
  <dcterms:modified xsi:type="dcterms:W3CDTF">2025-09-16T03:27:25Z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